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9"/>
  </p:notesMasterIdLst>
  <p:sldIdLst>
    <p:sldId id="305" r:id="rId5"/>
    <p:sldId id="259" r:id="rId6"/>
    <p:sldId id="260" r:id="rId7"/>
    <p:sldId id="261" r:id="rId8"/>
    <p:sldId id="262" r:id="rId9"/>
    <p:sldId id="306" r:id="rId10"/>
    <p:sldId id="264" r:id="rId11"/>
    <p:sldId id="265" r:id="rId12"/>
    <p:sldId id="267" r:id="rId13"/>
    <p:sldId id="268" r:id="rId14"/>
    <p:sldId id="307" r:id="rId15"/>
    <p:sldId id="266" r:id="rId16"/>
    <p:sldId id="272" r:id="rId17"/>
    <p:sldId id="270" r:id="rId18"/>
    <p:sldId id="275" r:id="rId19"/>
    <p:sldId id="281" r:id="rId20"/>
    <p:sldId id="282" r:id="rId21"/>
    <p:sldId id="276" r:id="rId22"/>
    <p:sldId id="278" r:id="rId23"/>
    <p:sldId id="279" r:id="rId24"/>
    <p:sldId id="280" r:id="rId25"/>
    <p:sldId id="293" r:id="rId26"/>
    <p:sldId id="294" r:id="rId27"/>
    <p:sldId id="295" r:id="rId28"/>
    <p:sldId id="296" r:id="rId29"/>
    <p:sldId id="297" r:id="rId30"/>
    <p:sldId id="298" r:id="rId31"/>
    <p:sldId id="299" r:id="rId32"/>
    <p:sldId id="300" r:id="rId33"/>
    <p:sldId id="308" r:id="rId34"/>
    <p:sldId id="301" r:id="rId35"/>
    <p:sldId id="302" r:id="rId36"/>
    <p:sldId id="303" r:id="rId37"/>
    <p:sldId id="304" r:id="rId38"/>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E09413-A945-45E6-B985-5D3B0AC5A778}" type="datetimeFigureOut">
              <a:rPr lang="en-US" smtClean="0"/>
              <a:pPr/>
              <a:t>8/5/2014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905A7-4390-4CF8-AA8A-7031B012D795}" type="slidenum">
              <a:rPr lang="en-US" smtClean="0"/>
              <a:pPr/>
              <a:t>‹#›</a:t>
            </a:fld>
            <a:endParaRPr lang="en-US"/>
          </a:p>
        </p:txBody>
      </p:sp>
    </p:spTree>
    <p:extLst>
      <p:ext uri="{BB962C8B-B14F-4D97-AF65-F5344CB8AC3E}">
        <p14:creationId xmlns:p14="http://schemas.microsoft.com/office/powerpoint/2010/main" val="7729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186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5532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353122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84076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3050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09886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6559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14949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656536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17598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81463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2FA93-2C07-4820-94C9-F33C3DAC35EE}" type="datetimeFigureOut">
              <a:rPr lang="ms-MY" smtClean="0"/>
              <a:pPr/>
              <a:t>05/08/2014</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E0B18AA3-A5E1-4708-A0C0-65F514AD4E85}" type="slidenum">
              <a:rPr lang="ms-MY" smtClean="0"/>
              <a:pPr/>
              <a:t>‹#›</a:t>
            </a:fld>
            <a:endParaRPr lang="ms-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B2FA93-2C07-4820-94C9-F33C3DAC35EE}" type="datetimeFigureOut">
              <a:rPr lang="ms-MY" smtClean="0"/>
              <a:pPr/>
              <a:t>05/08/2014</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18AA3-A5E1-4708-A0C0-65F514AD4E85}" type="slidenum">
              <a:rPr lang="ms-MY" smtClean="0"/>
              <a:pPr/>
              <a:t>‹#›</a:t>
            </a:fld>
            <a:endParaRPr lang="ms-M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AA233-C2ED-4938-9173-F20E487FBB88}" type="datetimeFigureOut">
              <a:rPr lang="ms-MY" smtClean="0">
                <a:solidFill>
                  <a:prstClr val="black">
                    <a:tint val="75000"/>
                  </a:prstClr>
                </a:solidFill>
              </a:rPr>
              <a:pPr/>
              <a:t>05/08/2014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6492E4-2001-4251-B1D4-F88F197B1558}"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960018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8/5/2014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1026" name="Picture 2" descr="C:\Users\wanshahril\Desktop\Ketaatan Yang Seben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051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p:nvPr/>
        </p:nvSpPr>
        <p:spPr>
          <a:xfrm>
            <a:off x="4914" y="196552"/>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ma’ruf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Mungkar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611560" y="3217480"/>
            <a:ext cx="8136904" cy="1003608"/>
          </a:xfrm>
          <a:prstGeom prst="roundRect">
            <a:avLst>
              <a:gd name="adj" fmla="val 15141"/>
            </a:avLst>
          </a:prstGeom>
          <a:gradFill flip="none" rotWithShape="1">
            <a:gsLst>
              <a:gs pos="0">
                <a:srgbClr val="CC3300">
                  <a:shade val="30000"/>
                  <a:satMod val="115000"/>
                </a:srgbClr>
              </a:gs>
              <a:gs pos="50000">
                <a:srgbClr val="CC3300">
                  <a:shade val="67500"/>
                  <a:satMod val="115000"/>
                </a:srgbClr>
              </a:gs>
              <a:gs pos="100000">
                <a:srgbClr val="CC3300">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diiktiraf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571472" y="1700808"/>
            <a:ext cx="8176992" cy="1296144"/>
          </a:xfrm>
          <a:prstGeom prst="roundRect">
            <a:avLst>
              <a:gd name="adj" fmla="val 19735"/>
            </a:avLst>
          </a:prstGeom>
          <a:solidFill>
            <a:srgbClr val="00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diketahui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diiktiraf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baik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boleh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memberikan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kesejahteraan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611560" y="5157192"/>
            <a:ext cx="8136904" cy="1296144"/>
          </a:xfrm>
          <a:prstGeom prst="roundRect">
            <a:avLst>
              <a:gd name="adj" fmla="val 5972"/>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Apa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bertentangan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ma’ruf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dikira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keji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asing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syara</a:t>
            </a:r>
            <a:r>
              <a:rPr lang="en-US" sz="240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loud 7"/>
          <p:cNvSpPr/>
          <p:nvPr/>
        </p:nvSpPr>
        <p:spPr>
          <a:xfrm>
            <a:off x="72008" y="1124744"/>
            <a:ext cx="2339752" cy="720080"/>
          </a:xfrm>
          <a:prstGeom prst="cloud">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Ma’ruf</a:t>
            </a:r>
            <a:endParaRPr lang="en-MY" sz="2400" dirty="0"/>
          </a:p>
        </p:txBody>
      </p:sp>
      <p:sp>
        <p:nvSpPr>
          <p:cNvPr id="9" name="Cloud 8"/>
          <p:cNvSpPr/>
          <p:nvPr/>
        </p:nvSpPr>
        <p:spPr>
          <a:xfrm>
            <a:off x="157314" y="4581128"/>
            <a:ext cx="2686494" cy="720080"/>
          </a:xfrm>
          <a:prstGeom prst="cloud">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Mungkar</a:t>
            </a:r>
            <a:endParaRPr lang="en-MY"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p:nvPr/>
        </p:nvSpPr>
        <p:spPr>
          <a:xfrm>
            <a:off x="44896" y="44624"/>
            <a:ext cx="8991600"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Tanggungjawab</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terhadap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Amar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Ma’ruf</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Nahi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Mungkar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0" name="Rounded Rectangle 9"/>
          <p:cNvSpPr/>
          <p:nvPr/>
        </p:nvSpPr>
        <p:spPr>
          <a:xfrm>
            <a:off x="1115616" y="1196752"/>
            <a:ext cx="7272808"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anggota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beriman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12" name="Rounded Rectangle 11"/>
          <p:cNvSpPr/>
          <p:nvPr/>
        </p:nvSpPr>
        <p:spPr>
          <a:xfrm>
            <a:off x="1115616" y="2697550"/>
            <a:ext cx="7272808" cy="1739562"/>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bawah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sentiasa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landasan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ma’ruf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terpelihara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kemungkaran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1115616" y="4725144"/>
            <a:ext cx="7272808" cy="1152128"/>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Hendaklah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segera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mencegah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menghindar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mengubah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membetulkan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mungkar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27520793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6200" y="241484"/>
            <a:ext cx="8946704"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609256"/>
            <a:ext cx="8915400" cy="2554545"/>
          </a:xfrm>
          <a:prstGeom prst="rect">
            <a:avLst/>
          </a:prstGeom>
          <a:solidFill>
            <a:schemeClr val="accent6">
              <a:lumMod val="50000"/>
              <a:alpha val="24000"/>
            </a:schemeClr>
          </a:solidFill>
        </p:spPr>
        <p:txBody>
          <a:bodyPr wrap="square">
            <a:spAutoFit/>
          </a:bodyPr>
          <a:lstStyle/>
          <a:p>
            <a:pPr algn="ct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melihat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mengubahkannya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tangannya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kuasanya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mampu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kata-kata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nasihat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berupaya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juga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mengubahnya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hatinya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meredhainya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berdoa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supaya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kemungkaran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berlaku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Cara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terakhir</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selemah-lemah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51519" y="1300932"/>
            <a:ext cx="8640961" cy="2308324"/>
          </a:xfrm>
          <a:prstGeom prst="rect">
            <a:avLst/>
          </a:prstGeom>
          <a:solidFill>
            <a:srgbClr val="002060">
              <a:alpha val="31000"/>
            </a:srgbClr>
          </a:solidFill>
        </p:spPr>
        <p:txBody>
          <a:bodyPr wrap="square">
            <a:spAutoFit/>
          </a:bodyPr>
          <a:lstStyle/>
          <a:p>
            <a:pPr algn="ctr"/>
            <a:r>
              <a:rPr lang="ar-EG"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رَأَى مِنْكُمْ مُنْكَرًا فَلْيُغَيِّرْهُ بِيَدِهِ، فَإِنْ لَمْ يَسْتَطِعْ فَبِلِسَانِهِ، فَإِنْ لَمْ يَسْتَطِعْ فَبِقَلْبِهِ، وَذَلِكَ أَضْعَفُ 	الإِيْمَانِ.</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ounded Rectangle 2"/>
          <p:cNvSpPr/>
          <p:nvPr/>
        </p:nvSpPr>
        <p:spPr>
          <a:xfrm>
            <a:off x="1219200" y="3053758"/>
            <a:ext cx="7025208" cy="80729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Islam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muncul</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terbaik</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mulia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dihormati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28600" y="265778"/>
            <a:ext cx="861060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Renungan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Khutbah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Curved Down Arrow 4"/>
          <p:cNvSpPr/>
          <p:nvPr/>
        </p:nvSpPr>
        <p:spPr>
          <a:xfrm rot="17662946" flipH="1">
            <a:off x="-25334" y="2104454"/>
            <a:ext cx="1640956" cy="1224890"/>
          </a:xfrm>
          <a:prstGeom prst="curvedDownArrow">
            <a:avLst/>
          </a:prstGeom>
          <a:solidFill>
            <a:schemeClr val="bg1"/>
          </a:solidFill>
          <a:ln>
            <a:solidFill>
              <a:srgbClr val="FF00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457200" y="1412776"/>
            <a:ext cx="7315200" cy="1296144"/>
          </a:xfrm>
          <a:prstGeom prst="roundRect">
            <a:avLst>
              <a:gd name="adj" fmla="val 6561"/>
            </a:avLst>
          </a:prstGeom>
          <a:solidFill>
            <a:srgbClr val="9900FF"/>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Jika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setiap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orang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memainkan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peranan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amar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ma’ruf</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nahi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mungkar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bersungguh-sungguh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ikhlas</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7" name="Rounded Rectangle 6"/>
          <p:cNvSpPr/>
          <p:nvPr/>
        </p:nvSpPr>
        <p:spPr>
          <a:xfrm>
            <a:off x="1214414" y="4064720"/>
            <a:ext cx="7058052" cy="1164480"/>
          </a:xfrm>
          <a:prstGeom prst="roundRect">
            <a:avLst>
              <a:gd name="adj" fmla="val 5972"/>
            </a:avLst>
          </a:prstGeom>
          <a:solidFill>
            <a:schemeClr val="accent6">
              <a:lumMod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Kemungkaran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dibiarkan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berleluasa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menyebabkan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kita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laknati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dijauhi</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2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2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2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8208" y="98629"/>
            <a:ext cx="881628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defRPr/>
            </a:pP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Surah Al-</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Maidah</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800" dirty="0" err="1"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rPr>
              <a:t> 78-79</a:t>
            </a:r>
            <a:endParaRPr lang="en-US" sz="2800" dirty="0">
              <a:ln>
                <a:solidFill>
                  <a:sysClr val="windowText" lastClr="000000"/>
                </a:solidFill>
              </a:ln>
              <a:solidFill>
                <a:prstClr val="white"/>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110570" y="3443516"/>
            <a:ext cx="8915400" cy="2554545"/>
          </a:xfrm>
          <a:prstGeom prst="rect">
            <a:avLst/>
          </a:prstGeom>
          <a:solidFill>
            <a:schemeClr val="accent6">
              <a:lumMod val="50000"/>
              <a:alpha val="24000"/>
            </a:schemeClr>
          </a:solidFill>
        </p:spPr>
        <p:txBody>
          <a:bodyPr wrap="square">
            <a:spAutoFit/>
          </a:bodyPr>
          <a:lstStyle/>
          <a:p>
            <a:pPr algn="ct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Israil</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dilaknat</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kitab-kitab</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Zabur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Injil</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lidah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daud</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maryam</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disebabkan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menderhaka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selalu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menceroboh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berlarang-larangan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sendiri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mungkar</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derhaka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ceroboh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Demi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buruknya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lakukan</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262046" y="1161326"/>
            <a:ext cx="8630434" cy="2123658"/>
          </a:xfrm>
          <a:prstGeom prst="rect">
            <a:avLst/>
          </a:prstGeom>
          <a:solidFill>
            <a:schemeClr val="tx2">
              <a:alpha val="38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لُعِنَ الَّذِينَ كَفَرُواْ مِن بَنِي إِسْرَائِيلَ عَلَى لِسَانِ دَاوُودَ وَعِيسَى ابْنِ مَرْيَمَ ذَلِكَ بِمَا عَصَوا وَّكَانُواْ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يَعْتَدُونَ.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كَانُواْ لاَ يَتَنَاهَوْنَ عَن مُّنكَرٍ فَعَلُوهُ لَبِئْسَ مَا كَانُواْ يَفْعَلُونَ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484040"/>
            <a:ext cx="9144000" cy="4524315"/>
          </a:xfrm>
          <a:prstGeom prst="rect">
            <a:avLst/>
          </a:prstGeom>
          <a:solidFill>
            <a:srgbClr val="00B0F0">
              <a:alpha val="16000"/>
            </a:srgbClr>
          </a:solid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800" b="1" i="0" u="none" strike="noStrike" kern="0" cap="none" spc="0" normalizeH="0" baseline="0" noProof="0" dirty="0" smtClean="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ea typeface="Times New Roman"/>
                <a:cs typeface="Traditional Arabic" pitchFamily="2" charset="-78"/>
              </a:rPr>
              <a:t>بَارَكَ اللهُ لِيْ وَلَكُمْ فِى 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التّآئِبِينَ.</a:t>
            </a:r>
            <a:endParaRPr kumimoji="0" lang="en-MY" sz="4800" b="1" i="0" u="none" strike="noStrike" kern="0" cap="none" spc="0" normalizeH="0" baseline="0" noProof="0" dirty="0">
              <a:ln w="3175" cmpd="sng">
                <a:noFill/>
                <a:prstDash val="solid"/>
              </a:ln>
              <a:solidFill>
                <a:srgbClr val="FFFF00"/>
              </a:solidFill>
              <a:effectLst>
                <a:glow rad="101600">
                  <a:sysClr val="windowText" lastClr="000000">
                    <a:alpha val="60000"/>
                  </a:sysClr>
                </a:glow>
                <a:outerShdw blurRad="63500" dir="3600000" algn="tl" rotWithShape="0">
                  <a:srgbClr val="000000">
                    <a:alpha val="70000"/>
                  </a:srgbClr>
                </a:outerShdw>
              </a:effectLst>
              <a:uLnTx/>
              <a:uFillTx/>
              <a:cs typeface="Traditional Arabic" pitchFamily="2" charset="-78"/>
            </a:endParaRPr>
          </a:p>
        </p:txBody>
      </p:sp>
      <p:sp>
        <p:nvSpPr>
          <p:cNvPr id="4"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grayscl/>
          </a:blip>
          <a:srcRect/>
          <a:stretch>
            <a:fillRect/>
          </a:stretch>
        </p:blipFill>
        <p:spPr bwMode="auto">
          <a:xfrm>
            <a:off x="0" y="4221162"/>
            <a:ext cx="9144000" cy="1341438"/>
          </a:xfrm>
          <a:prstGeom prst="rect">
            <a:avLst/>
          </a:prstGeom>
          <a:noFill/>
          <a:ln w="9525">
            <a:noFill/>
            <a:miter lim="800000"/>
            <a:headEnd/>
            <a:tailEnd/>
          </a:ln>
          <a:effectLst>
            <a:glow rad="228600">
              <a:schemeClr val="tx1">
                <a:alpha val="40000"/>
              </a:schemeClr>
            </a:glow>
          </a:effectLst>
        </p:spPr>
      </p:pic>
      <p:pic>
        <p:nvPicPr>
          <p:cNvPr id="5" name="Picture 4"/>
          <p:cNvPicPr>
            <a:picLocks noChangeAspect="1" noChangeArrowheads="1"/>
          </p:cNvPicPr>
          <p:nvPr/>
        </p:nvPicPr>
        <p:blipFill>
          <a:blip r:embed="rId4" cstate="print"/>
          <a:srcRect l="12746" t="15909" r="12480"/>
          <a:stretch>
            <a:fillRect/>
          </a:stretch>
        </p:blipFill>
        <p:spPr bwMode="auto">
          <a:xfrm>
            <a:off x="990600" y="16002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88640"/>
            <a:ext cx="8839200" cy="584775"/>
          </a:xfrm>
          <a:prstGeom prst="rect">
            <a:avLst/>
          </a:prstGeom>
        </p:spPr>
        <p:txBody>
          <a:bodyPr>
            <a:spAutoFit/>
          </a:bodyPr>
          <a:lstStyle/>
          <a:p>
            <a:pPr algn="ctr">
              <a:defRPr/>
            </a:pP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Pujian</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504056" y="1545962"/>
            <a:ext cx="8172400" cy="2215991"/>
          </a:xfrm>
          <a:prstGeom prst="rect">
            <a:avLst/>
          </a:prstGeom>
          <a:solidFill>
            <a:srgbClr val="002060">
              <a:alpha val="22000"/>
            </a:srgbClr>
          </a:solidFill>
        </p:spPr>
        <p:txBody>
          <a:bodyPr wrap="square">
            <a:spAutoFit/>
          </a:bodyPr>
          <a:lstStyle/>
          <a:p>
            <a:pPr algn="ctr" rtl="1">
              <a:defRPr/>
            </a:pPr>
            <a:r>
              <a:rPr lang="ar-SA" sz="13800" b="1" dirty="0" smtClean="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prstClr val="black">
                    <a:alpha val="4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428596" y="3957064"/>
            <a:ext cx="8572528" cy="1446550"/>
          </a:xfrm>
          <a:prstGeom prst="rect">
            <a:avLst/>
          </a:prstGeom>
          <a:noFill/>
          <a:ln w="57150">
            <a:noFill/>
          </a:ln>
        </p:spPr>
        <p:txBody>
          <a:bodyPr wrap="square">
            <a:spAutoFit/>
          </a:bodyPr>
          <a:lstStyle/>
          <a:p>
            <a:pPr algn="ctr">
              <a:defRPr/>
            </a:pP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rPr>
              <a:t> </a:t>
            </a:r>
            <a:endParaRPr lang="en-US" sz="4400" b="1" dirty="0">
              <a:ln>
                <a:solidFill>
                  <a:prstClr val="black"/>
                </a:solidFill>
              </a:ln>
              <a:solidFill>
                <a:prstClr val="white"/>
              </a:solidFill>
              <a:effectLst>
                <a:glow rad="101600">
                  <a:prstClr val="black">
                    <a:alpha val="60000"/>
                  </a:prst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394321"/>
            <a:ext cx="9144000" cy="1754326"/>
          </a:xfrm>
          <a:prstGeom prst="rect">
            <a:avLst/>
          </a:prstGeom>
          <a:solidFill>
            <a:srgbClr val="002060">
              <a:alpha val="20000"/>
            </a:srgbClr>
          </a:solidFill>
        </p:spPr>
        <p:txBody>
          <a:bodyPr wrap="square">
            <a:spAutoFit/>
          </a:bodyPr>
          <a:lstStyle/>
          <a:p>
            <a:pPr algn="ctr" rtl="1"/>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لآ إِلَهَ إِلاَّ اللهُ وَحْدَهُ لاَ شَرِيْكَ لَهُ، </a:t>
            </a: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وَأَشْهَدُ أَنَّ سَيِّدَنَا مُحَمَّدًا </a:t>
            </a:r>
            <a:r>
              <a:rPr lang="ar-SA"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عَبْدُهُ وَرَسُوْلُهُ </a:t>
            </a:r>
            <a:endParaRPr lang="ms-MY" sz="5400" dirty="0">
              <a:solidFill>
                <a:srgbClr val="FFFF00"/>
              </a:solidFill>
              <a:effectLst>
                <a:glow rad="101600">
                  <a:prstClr val="black">
                    <a:alpha val="60000"/>
                  </a:prst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14348" y="188640"/>
            <a:ext cx="7500990" cy="646331"/>
          </a:xfrm>
          <a:prstGeom prst="rect">
            <a:avLst/>
          </a:prstGeom>
        </p:spPr>
        <p:txBody>
          <a:bodyPr wrap="square">
            <a:spAutoFit/>
          </a:bodyPr>
          <a:lstStyle/>
          <a:p>
            <a:pPr algn="ctr">
              <a:defRPr/>
            </a:pPr>
            <a:r>
              <a:rPr lang="en-US" sz="36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Syahadah</a:t>
            </a:r>
            <a:endParaRPr lang="en-US" sz="36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TextBox 4"/>
          <p:cNvSpPr txBox="1"/>
          <p:nvPr/>
        </p:nvSpPr>
        <p:spPr>
          <a:xfrm>
            <a:off x="214282" y="3724711"/>
            <a:ext cx="8643998" cy="2246769"/>
          </a:xfrm>
          <a:prstGeom prst="rect">
            <a:avLst/>
          </a:prstGeom>
          <a:noFill/>
          <a:ln w="12700">
            <a:noFill/>
          </a:ln>
        </p:spPr>
        <p:txBody>
          <a:bodyPr wrap="square">
            <a:spAutoFit/>
          </a:bodyPr>
          <a:lstStyle/>
          <a:p>
            <a:pPr algn="ctr">
              <a:defRPr/>
            </a:pP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prstClr val="black"/>
                </a:solidFill>
                <a:prstDash val="solid"/>
              </a:ln>
              <a:solidFill>
                <a:srgbClr val="EEECE1">
                  <a:tint val="85000"/>
                  <a:satMod val="155000"/>
                </a:srgbClr>
              </a:solidFill>
              <a:effectLst>
                <a:glow rad="101600">
                  <a:prstClr val="black">
                    <a:alpha val="60000"/>
                  </a:prst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520" y="1642284"/>
            <a:ext cx="8712968" cy="2400657"/>
          </a:xfrm>
          <a:prstGeom prst="rect">
            <a:avLst/>
          </a:prstGeom>
          <a:solidFill>
            <a:srgbClr val="002060">
              <a:alpha val="36000"/>
            </a:srgbClr>
          </a:solidFill>
        </p:spPr>
        <p:txBody>
          <a:bodyPr wrap="square">
            <a:spAutoFit/>
          </a:bodyPr>
          <a:lstStyle/>
          <a:p>
            <a:pPr algn="ctr" fontAlgn="auto">
              <a:spcBef>
                <a:spcPts val="0"/>
              </a:spcBef>
              <a:spcAft>
                <a:spcPts val="0"/>
              </a:spcAft>
              <a:defRPr/>
            </a:pPr>
            <a:r>
              <a:rPr lang="ar-SA" sz="15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389648" y="4437112"/>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313492"/>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144016" y="1448453"/>
            <a:ext cx="8820472" cy="1754326"/>
          </a:xfrm>
          <a:prstGeom prst="rect">
            <a:avLst/>
          </a:prstGeom>
          <a:solidFill>
            <a:srgbClr val="002060">
              <a:alpha val="25000"/>
            </a:srgb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28596" y="3600562"/>
            <a:ext cx="8286808" cy="2554545"/>
          </a:xfrm>
          <a:prstGeom prst="rect">
            <a:avLst/>
          </a:prstGeom>
          <a:noFill/>
          <a:ln w="57150">
            <a:noFill/>
          </a:ln>
        </p:spPr>
        <p:txBody>
          <a:bodyPr wrap="square">
            <a:spAutoFit/>
          </a:bodyPr>
          <a:lstStyle/>
          <a:p>
            <a:pPr algn="ctr">
              <a:defRPr/>
            </a:pP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pengikutnya</a:t>
            </a:r>
            <a:r>
              <a:rPr lang="en-US" sz="3200" dirty="0" smtClean="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3200" dirty="0">
              <a:ln w="952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251520" y="44624"/>
            <a:ext cx="8678198"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Atas</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804810" y="18864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Wasiat</a:t>
            </a:r>
            <a:r>
              <a:rPr lang="en-US" sz="32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Taqwa</a:t>
            </a:r>
            <a:endParaRPr lang="en-US"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395536" y="1458650"/>
            <a:ext cx="8388424" cy="1754326"/>
          </a:xfrm>
          <a:prstGeom prst="rect">
            <a:avLst/>
          </a:prstGeom>
          <a:solidFill>
            <a:schemeClr val="tx2">
              <a:alpha val="3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وَاسْتَغِيثُوا بِهِ فِيْ كَشْفِ الضَّرِّ عَنْكُمْ وَدَفْعِ الْمَكْرُوْه.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144016" y="3708246"/>
            <a:ext cx="8892480" cy="2092881"/>
          </a:xfrm>
          <a:prstGeom prst="rect">
            <a:avLst/>
          </a:prstGeom>
          <a:noFill/>
          <a:ln w="9525">
            <a:noFill/>
          </a:ln>
        </p:spPr>
        <p:txBody>
          <a:bodyPr wrap="square">
            <a:spAutoFit/>
          </a:bodyPr>
          <a:lstStyle/>
          <a:p>
            <a:pPr algn="ctr">
              <a:defRPr/>
            </a:pP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Mohonlah</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pertolongan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untuk</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melepaskan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diri</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marabahaya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menghindarkan</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tidak</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600" b="1" dirty="0" err="1"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diingini</a:t>
            </a:r>
            <a:r>
              <a:rPr lang="en-US" sz="2600" b="1" dirty="0" smtClean="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600" b="1" dirty="0">
              <a:ln w="9525" cmpd="sng">
                <a:solidFill>
                  <a:sysClr val="windowText" lastClr="000000"/>
                </a:solidFill>
                <a:prstDash val="solid"/>
              </a:ln>
              <a:solidFill>
                <a:prstClr val="white"/>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61914" y="1142984"/>
            <a:ext cx="8929686" cy="2832101"/>
          </a:xfrm>
          <a:prstGeom prst="rect">
            <a:avLst/>
          </a:prstGeom>
          <a:noFill/>
          <a:ln w="9525">
            <a:noFill/>
            <a:miter lim="800000"/>
            <a:headEnd/>
            <a:tailEnd/>
          </a:ln>
        </p:spPr>
      </p:pic>
      <p:sp>
        <p:nvSpPr>
          <p:cNvPr id="6" name="TextBox 5"/>
          <p:cNvSpPr txBox="1"/>
          <p:nvPr/>
        </p:nvSpPr>
        <p:spPr>
          <a:xfrm>
            <a:off x="5759740" y="3357562"/>
            <a:ext cx="3384260" cy="400110"/>
          </a:xfrm>
          <a:prstGeom prst="rect">
            <a:avLst/>
          </a:prstGeom>
          <a:noFill/>
        </p:spPr>
        <p:txBody>
          <a:bodyPr wrap="none">
            <a:spAutoFit/>
          </a:bodyPr>
          <a:lstStyle/>
          <a:p>
            <a:pPr algn="ctr">
              <a:defRPr/>
            </a:pP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FFFF0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121072"/>
            <a:ext cx="8929654" cy="2308324"/>
          </a:xfrm>
          <a:prstGeom prst="rect">
            <a:avLst/>
          </a:prstGeom>
          <a:noFill/>
        </p:spPr>
        <p:txBody>
          <a:bodyPr wrap="square">
            <a:spAutoFit/>
          </a:bodyPr>
          <a:lstStyle/>
          <a:p>
            <a:pPr algn="ctr">
              <a:defRPr/>
            </a:pP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Malaikat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prstClr val="white"/>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8" name="TextBox 7"/>
          <p:cNvSpPr txBox="1"/>
          <p:nvPr/>
        </p:nvSpPr>
        <p:spPr>
          <a:xfrm>
            <a:off x="152400" y="152400"/>
            <a:ext cx="8610600" cy="892552"/>
          </a:xfrm>
          <a:prstGeom prst="rect">
            <a:avLst/>
          </a:prstGeom>
          <a:noFill/>
        </p:spPr>
        <p:txBody>
          <a:bodyPr wrap="square">
            <a:spAutoFit/>
          </a:bodyPr>
          <a:lstStyle/>
          <a:p>
            <a:pPr algn="ctr">
              <a:defRPr/>
            </a:pP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Marilah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ucapkan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sebagaimana</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err="1"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firman</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600" dirty="0" smtClean="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rPr>
              <a:t>Allah…</a:t>
            </a:r>
            <a:endParaRPr lang="en-US" sz="2600" dirty="0">
              <a:ln w="18415" cmpd="sng">
                <a:noFill/>
                <a:prstDash val="solid"/>
              </a:ln>
              <a:solidFill>
                <a:srgbClr val="00B0F0"/>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0" y="3657600"/>
            <a:ext cx="8863043" cy="2914648"/>
          </a:xfrm>
          <a:prstGeom prst="rect">
            <a:avLst/>
          </a:prstGeom>
          <a:noFill/>
          <a:ln w="9525">
            <a:noFill/>
            <a:round/>
            <a:headEnd/>
            <a:tailEnd/>
          </a:ln>
          <a:effectLst/>
        </p:spPr>
        <p:txBody>
          <a:bodyPr lIns="90000" tIns="46800" rIns="90000" bIns="46800" anchor="ctr"/>
          <a:lstStyle/>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ar-SA"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Allah,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kurniakanlah</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keredhaan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kepada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Khulafa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Rasyidin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sahabat</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seluruhnya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serta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para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tabiin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dengan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ihsan</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p>
          <a:p>
            <a:pPr algn="ctr">
              <a:buClr>
                <a:srgbClr val="FFFF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hingga</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hari</a:t>
            </a:r>
            <a:r>
              <a:rPr lang="en-GB" sz="3200" b="1" kern="0" dirty="0"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r>
              <a:rPr lang="en-GB" sz="3200" b="1" kern="0" dirty="0" err="1" smtClean="0">
                <a:ln w="28575">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kemudian</a:t>
            </a:r>
            <a:r>
              <a:rPr lang="en-GB" sz="3200" b="1" kern="0"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a:t>
            </a:r>
            <a:endParaRPr lang="en-GB" sz="3200" b="1" kern="0"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Unicode MS" pitchFamily="34" charset="-128"/>
            </a:endParaRPr>
          </a:p>
        </p:txBody>
      </p:sp>
      <p:sp>
        <p:nvSpPr>
          <p:cNvPr id="5" name="Rectangle 4"/>
          <p:cNvSpPr/>
          <p:nvPr/>
        </p:nvSpPr>
        <p:spPr>
          <a:xfrm>
            <a:off x="0" y="1406429"/>
            <a:ext cx="9144000" cy="2308324"/>
          </a:xfrm>
          <a:prstGeom prst="rect">
            <a:avLst/>
          </a:prstGeom>
          <a:noFill/>
        </p:spPr>
        <p:txBody>
          <a:bodyPr wrap="square">
            <a:spAutoFit/>
          </a:bodyPr>
          <a:lstStyle/>
          <a:p>
            <a:pPr algn="ctr" rtl="1">
              <a:defRPr/>
            </a:pPr>
            <a:r>
              <a:rPr lang="ar-EG" sz="4800" b="1"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الْخُلَفَآءِ الرَّاشِدِيْن وَعَنْ بَقِيَّةِ الصَّحَابَةِ وَالْقَرَابَةِ أَجْمَعِيْن وَالتَّابِعِيْنَ وَتَابِعِي التَّابِعِيْنَ لَهُمْ بِإِحْسَانٍ إِلىَ يَوْمِ الدِّيْن.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p:nvPr/>
        </p:nvSpPr>
        <p:spPr>
          <a:xfrm>
            <a:off x="0" y="1714488"/>
            <a:ext cx="9144000" cy="1785104"/>
          </a:xfrm>
          <a:prstGeom prst="rect">
            <a:avLst/>
          </a:prstGeom>
          <a:noFill/>
        </p:spPr>
        <p:txBody>
          <a:bodyPr wrap="square">
            <a:spAutoFit/>
          </a:bodyPr>
          <a:lstStyle/>
          <a:p>
            <a:pPr algn="ctr" rtl="1">
              <a:defRPr/>
            </a:pP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اللَّهُمَّ اغْفِرْ لِلْمُسلِمِيْنَ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وَالْمُسلِمَاتِ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وِالْمُؤْمِنِيْنَ </a:t>
            </a:r>
            <a:r>
              <a:rPr lang="ar-SA" sz="5500" b="1"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وَالْمُؤمِنَاتِ </a:t>
            </a:r>
            <a:r>
              <a:rPr lang="ar-SA" sz="5500" b="1" dirty="0" smtClean="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cs typeface="Traditional Arabic" pitchFamily="2" charset="-78"/>
              </a:rPr>
              <a:t>اﻷَحْيَآءِ مِنْهُمْ وَاﻷَمْوَاتِ</a:t>
            </a:r>
            <a:endParaRPr lang="en-US" sz="5500" dirty="0">
              <a:ln w="9525" cmpd="sng">
                <a:noFill/>
                <a:prstDash val="solid"/>
              </a:ln>
              <a:solidFill>
                <a:srgbClr val="FFFF00"/>
              </a:solidFill>
              <a:effectLst>
                <a:glow rad="101600">
                  <a:prstClr val="black">
                    <a:alpha val="60000"/>
                  </a:prstClr>
                </a:glow>
                <a:outerShdw blurRad="63500" dir="3600000" algn="tl" rotWithShape="0">
                  <a:srgbClr val="000000">
                    <a:alpha val="70000"/>
                  </a:srgbClr>
                </a:outerShdw>
              </a:effectLst>
            </a:endParaRPr>
          </a:p>
        </p:txBody>
      </p:sp>
      <p:sp>
        <p:nvSpPr>
          <p:cNvPr id="5" name="Rectangle 1"/>
          <p:cNvSpPr>
            <a:spLocks noChangeArrowheads="1"/>
          </p:cNvSpPr>
          <p:nvPr/>
        </p:nvSpPr>
        <p:spPr bwMode="auto">
          <a:xfrm>
            <a:off x="0" y="3557566"/>
            <a:ext cx="9144000" cy="3071834"/>
          </a:xfrm>
          <a:prstGeom prst="rect">
            <a:avLst/>
          </a:prstGeom>
          <a:noFill/>
          <a:ln w="9525">
            <a:noFill/>
            <a:round/>
            <a:headEnd/>
            <a:tailEnd/>
          </a:ln>
          <a:effectLst/>
        </p:spPr>
        <p:txBody>
          <a:bodyPr lIns="90000" tIns="46800" rIns="90000" bIns="46800" anchor="ct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Ya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Allah,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Ampunkanlah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Dosa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Golongan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Muslimin</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Dan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Muslimat</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mu’minin</a:t>
            </a:r>
            <a:r>
              <a:rPr lang="en-GB" sz="3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Dan </a:t>
            </a:r>
            <a:r>
              <a:rPr lang="en-US"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Mu’minaat</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Samada</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Masih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Hidup</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Atau</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Yang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Telah</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30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Mati</a:t>
            </a:r>
            <a:r>
              <a:rPr lang="en-GB" sz="3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0" y="1419285"/>
            <a:ext cx="9144000" cy="4524315"/>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200" b="1" dirty="0" err="1">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Ya</a:t>
            </a:r>
            <a:r>
              <a:rPr lang="en-US" sz="3200" b="1" dirty="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Allah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Muliakanlah</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Islam.</a:t>
            </a:r>
          </a:p>
          <a:p>
            <a:pPr algn="ctr">
              <a:defRPr/>
            </a:pP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Tolonglah</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Orang-orang</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Islam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himpunkanlah</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mereka</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di</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atas</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landasan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kebenaran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agama.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Hancurkanlah</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kekufuran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orang – orang yang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syirik</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orang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munafik</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dan</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juga</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musuh-musuhMu</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serta</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t>
            </a:r>
            <a:r>
              <a:rPr lang="en-US" sz="3200" b="1" dirty="0" err="1"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musuh-musuh</a:t>
            </a:r>
            <a:r>
              <a:rPr lang="en-US" sz="3200" b="1" dirty="0" smtClean="0">
                <a:ln w="28575">
                  <a:solidFill>
                    <a:prstClr val="black"/>
                  </a:solidFill>
                </a:ln>
                <a:solidFill>
                  <a:prstClr val="white"/>
                </a:solidFill>
                <a:effectLst>
                  <a:glow rad="63500">
                    <a:schemeClr val="tx1">
                      <a:alpha val="40000"/>
                    </a:schemeClr>
                  </a:glow>
                  <a:outerShdw blurRad="38100" dist="38100" dir="2700000" algn="tl">
                    <a:srgbClr val="000000">
                      <a:alpha val="43137"/>
                    </a:srgbClr>
                  </a:outerShdw>
                </a:effectLst>
                <a:latin typeface="Arial Black" pitchFamily="34" charset="0"/>
              </a:rPr>
              <a:t> agama.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428737"/>
            <a:ext cx="8572527" cy="3785652"/>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Ampunkanlah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Dosa-dosa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Saudara-saudara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Terdahulu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Janganlah</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Biarkan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Kedengkian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Dalam</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Hati</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Kami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Terhadap</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Orang-orang Yang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Beriman.Sesungguhnya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Penyantun</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Maha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Penyayang</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0" y="1268760"/>
            <a:ext cx="9144000" cy="2585323"/>
          </a:xfrm>
          <a:prstGeom prst="rect">
            <a:avLst/>
          </a:prstGeom>
          <a:solidFill>
            <a:srgbClr val="002060">
              <a:alpha val="3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وَأَشْهَدُ أَن لاَّ إِلَهَ إِلاَّ اللهُ وَحْدَهُ لاَ شَرِيكَ لَهُ</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مَنَّ عَلَى الْعَرْشِ اسْتَوَى، وَأَشْهَدُ </a:t>
            </a:r>
            <a:r>
              <a:rPr lang="ar-SA"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أَنَّ مُحَمَّدًا عَبْدُهُ وَرَسُولُهُ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نَبِيُّ الْهُدَى.</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714348" y="18864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989382"/>
            <a:ext cx="8643998" cy="1815882"/>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228602" y="1729839"/>
            <a:ext cx="8572527" cy="313932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3000" b="1" dirty="0" err="1"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3000" b="1" dirty="0" smtClean="0">
                <a:ln w="19050">
                  <a:solidFill>
                    <a:prstClr val="black"/>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a:t>
            </a:r>
          </a:p>
          <a:p>
            <a:pPr algn="ctr">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Ampunkanlah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melampau</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urusan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kami,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teguhkanlah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tapak</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pendirian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perjuangan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tolonglah</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kami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kemenangan</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kaum</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kafir</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080483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l="1532" t="1680"/>
          <a:stretch>
            <a:fillRect/>
          </a:stretch>
        </p:blipFill>
        <p:spPr bwMode="auto">
          <a:xfrm>
            <a:off x="0" y="0"/>
            <a:ext cx="9144000" cy="6858000"/>
          </a:xfrm>
          <a:prstGeom prst="rect">
            <a:avLst/>
          </a:prstGeom>
          <a:noFill/>
          <a:ln w="9525" algn="in">
            <a:noFill/>
            <a:miter lim="800000"/>
            <a:headEnd/>
            <a:tailEnd/>
          </a:ln>
          <a:effectLst/>
        </p:spPr>
      </p:pic>
      <p:sp>
        <p:nvSpPr>
          <p:cNvPr id="3" name="Text Box 60"/>
          <p:cNvSpPr txBox="1">
            <a:spLocks noChangeArrowheads="1"/>
          </p:cNvSpPr>
          <p:nvPr/>
        </p:nvSpPr>
        <p:spPr bwMode="auto">
          <a:xfrm>
            <a:off x="152400" y="1214423"/>
            <a:ext cx="8915400" cy="4916731"/>
          </a:xfrm>
          <a:prstGeom prst="rect">
            <a:avLst/>
          </a:prstGeom>
          <a:noFill/>
          <a:ln w="9525">
            <a:noFill/>
            <a:miter lim="800000"/>
            <a:headEnd/>
            <a:tailEnd/>
          </a:ln>
          <a:effectLst>
            <a:prstShdw prst="shdw17" dist="17961" dir="2700000">
              <a:schemeClr val="bg2"/>
            </a:prstShdw>
          </a:effectLst>
        </p:spPr>
        <p:txBody>
          <a:bodyPr wrap="square">
            <a:spAutoFit/>
          </a:bodyPr>
          <a:lstStyle/>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Telah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Menzalimi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Sendiri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Sekiranya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Engkau</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Tidak</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Mengampunkan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Merahmati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Nescaya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Menjadi</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Orang</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Yang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Rugi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Ya</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Allah… </a:t>
            </a:r>
          </a:p>
          <a:p>
            <a:pPr algn="ctr">
              <a:defRPr/>
            </a:pP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Kurniakanlah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Kepada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endPar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Di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Dunia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Dan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Kebaikan</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Di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Akhirat</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Serta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Hindarilah</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Kami</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endPar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ndParaRPr>
          </a:p>
          <a:p>
            <a:pPr algn="ctr">
              <a:defRPr/>
            </a:pP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Dari </a:t>
            </a:r>
            <a:r>
              <a:rPr lang="en-US" sz="2800" b="1" dirty="0" err="1"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Seksaan</a:t>
            </a:r>
            <a:r>
              <a:rPr lang="en-US" sz="2800" b="1" dirty="0" smtClean="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 </a:t>
            </a:r>
            <a:r>
              <a:rPr lang="en-US" sz="2800" b="1" dirty="0" err="1">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Neraka</a:t>
            </a:r>
            <a:r>
              <a:rPr lang="en-US" sz="2800" b="1" dirty="0">
                <a:ln w="1905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7" name="Rectangle 6"/>
          <p:cNvSpPr/>
          <p:nvPr/>
        </p:nvSpPr>
        <p:spPr>
          <a:xfrm>
            <a:off x="619156" y="514336"/>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srgbClr val="FF0000"/>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8" name="Rectangle 7"/>
          <p:cNvSpPr/>
          <p:nvPr/>
        </p:nvSpPr>
        <p:spPr>
          <a:xfrm>
            <a:off x="214283" y="1762206"/>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Sesungguhnya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ALLAH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menyuruh</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berlaku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adil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berbuat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kebaikan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memberi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bantuan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kaum</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kerabat</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melarang</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daripada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melakukan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perbuatan-perbuatan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keji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mungkar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serta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kezaliman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mengajar</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dengan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suruhan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dan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larangannya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ini</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supaya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kamu</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mengambil</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peringatan</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 </a:t>
            </a:r>
            <a:r>
              <a:rPr lang="en-US" sz="3200" b="1" dirty="0" err="1">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mematuhinya</a:t>
            </a:r>
            <a:r>
              <a:rPr lang="en-US" sz="3200" b="1" dirty="0">
                <a:ln w="19050">
                  <a:solidFill>
                    <a:sysClr val="windowText" lastClr="000000"/>
                  </a:solidFill>
                </a:ln>
                <a:solidFill>
                  <a:srgbClr val="FFFF00"/>
                </a:solidFill>
                <a:effectLst>
                  <a:glow rad="63500">
                    <a:prstClr val="black">
                      <a:alpha val="40000"/>
                    </a:prstClr>
                  </a:glow>
                  <a:outerShdw blurRad="38100" dist="38100" dir="2700000" algn="tl">
                    <a:srgbClr val="000000">
                      <a:alpha val="43137"/>
                    </a:srgbClr>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r="648" b="3175"/>
          <a:stretch>
            <a:fillRect/>
          </a:stretch>
        </p:blipFill>
        <p:spPr bwMode="auto">
          <a:xfrm>
            <a:off x="0" y="0"/>
            <a:ext cx="9144000" cy="6858000"/>
          </a:xfrm>
          <a:prstGeom prst="rect">
            <a:avLst/>
          </a:prstGeom>
          <a:noFill/>
          <a:ln w="9525" algn="in">
            <a:noFill/>
            <a:miter lim="800000"/>
            <a:headEnd/>
            <a:tailEnd/>
          </a:ln>
          <a:effectLst/>
        </p:spPr>
      </p:pic>
      <p:sp>
        <p:nvSpPr>
          <p:cNvPr id="3" name="Rectangle 2"/>
          <p:cNvSpPr>
            <a:spLocks noChangeArrowheads="1"/>
          </p:cNvSpPr>
          <p:nvPr/>
        </p:nvSpPr>
        <p:spPr bwMode="auto">
          <a:xfrm>
            <a:off x="85756" y="714357"/>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p>
          <a:p>
            <a:pPr marL="419100" indent="-382588" algn="ctr" eaLnBrk="0" hangingPunct="0">
              <a:lnSpc>
                <a:spcPct val="90000"/>
              </a:lnSpc>
              <a:defRPr/>
            </a:pP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Maka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Maha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Agung</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Bersyukurlah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Atas</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Nikmat-nikmatnya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Menambahkan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Lagi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Nikmat</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Pohonlah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endPar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endParaRPr>
          </a:p>
          <a:p>
            <a:pPr marL="419100" indent="-382588" algn="ctr" eaLnBrk="0" hangingPunct="0">
              <a:lnSpc>
                <a:spcPct val="90000"/>
              </a:lnSpc>
              <a:defRPr/>
            </a:pP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Dari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Kelebihannya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Nescaya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Diberikannya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Kepadamu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Sesungguhnya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Mengingati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Itu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Lebih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Besar</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Faedah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Kesannya</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Dan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Ingatlah</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Allah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Mengetahui</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Apa</a:t>
            </a:r>
            <a:r>
              <a:rPr lang="en-US" sz="3000" b="1" dirty="0"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Yang </a:t>
            </a:r>
            <a:r>
              <a:rPr lang="en-US" sz="3000" b="1" dirty="0" err="1">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Kamu</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 </a:t>
            </a:r>
            <a:r>
              <a:rPr lang="en-US" sz="3000" b="1" dirty="0" err="1" smtClean="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Kerjakan</a:t>
            </a:r>
            <a:r>
              <a:rPr lang="en-US" sz="3000" b="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rPr>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863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1777261"/>
            <a:ext cx="9029760" cy="1754326"/>
          </a:xfrm>
          <a:prstGeom prst="rect">
            <a:avLst/>
          </a:prstGeom>
          <a:solidFill>
            <a:srgbClr val="002060">
              <a:alpha val="27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وَصَحْبِهِ أجْمَعِيْنَ. </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395536" y="4149080"/>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107504" y="116632"/>
            <a:ext cx="889248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714348"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42844" y="1602666"/>
            <a:ext cx="8915400" cy="1754326"/>
          </a:xfrm>
          <a:prstGeom prst="rect">
            <a:avLst/>
          </a:prstGeom>
          <a:solidFill>
            <a:srgbClr val="002060">
              <a:alpha val="15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وَائْتَمِرُوا بِالْمَعْرُوْفِ وَانْهَوْا عَنِ الْمُنْكَرِ بِقَدْرِ الْمَسْتَطَاع</a:t>
            </a:r>
            <a:endParaRPr lang="en-US"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395536" y="3933056"/>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sentiasalah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menganjurkan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menggesa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menyuruh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kebaikan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menghalang</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kemungkaran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Lakukan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proses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ini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sedaya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upaya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Ketaatan Yang Sebena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773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35496" y="98629"/>
            <a:ext cx="906780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Ali-Imran,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110</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07504" y="3807038"/>
            <a:ext cx="8915400" cy="2862322"/>
          </a:xfrm>
          <a:prstGeom prst="rect">
            <a:avLst/>
          </a:prstGeom>
          <a:solidFill>
            <a:schemeClr val="accent6">
              <a:lumMod val="50000"/>
              <a:alpha val="24000"/>
            </a:schemeClr>
          </a:solidFill>
        </p:spPr>
        <p:txBody>
          <a:bodyPr wrap="square">
            <a:spAutoFit/>
          </a:bodyPr>
          <a:lstStyle/>
          <a:p>
            <a:pPr lvl="0" algn="ctr" fontAlgn="base">
              <a:spcBef>
                <a:spcPct val="0"/>
              </a:spcBef>
              <a:spcAft>
                <a:spcPct val="0"/>
              </a:spcAft>
            </a:pP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sebaik-baik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dilahirkan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faedah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menyuruh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berbuat</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melarang</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keji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pula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sebenar-benar</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Kitab</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Yahudi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Nasrani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sebagaimana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semestinya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tentulah</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menjadi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Tetapi</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kebanyakan</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orang-orang </a:t>
            </a: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000" b="1"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fasik</a:t>
            </a:r>
            <a:r>
              <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4"/>
          <p:cNvSpPr/>
          <p:nvPr/>
        </p:nvSpPr>
        <p:spPr>
          <a:xfrm>
            <a:off x="82959" y="1213009"/>
            <a:ext cx="8964489" cy="2215991"/>
          </a:xfrm>
          <a:prstGeom prst="rect">
            <a:avLst/>
          </a:prstGeom>
          <a:solidFill>
            <a:srgbClr val="002060">
              <a:alpha val="31000"/>
            </a:srgbClr>
          </a:solidFill>
        </p:spPr>
        <p:txBody>
          <a:bodyPr wrap="square">
            <a:spAutoFit/>
          </a:bodyPr>
          <a:lstStyle/>
          <a:p>
            <a:pPr algn="ct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كُنتُمْ خَيْرَ أُمَّةٍ أُخْرِجَتْ لِلنَّاسِ تَأْمُرُونَ بِالْمَعْرُوفِ وَتَنْهَوْنَ عَنِ الْمُنكَرِ وَتُؤْمِنُونَ </a:t>
            </a:r>
            <a:r>
              <a:rPr lang="ar-SA" sz="4600" b="1" dirty="0" smtClean="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بِاللهِ </a:t>
            </a:r>
            <a:r>
              <a:rPr lang="ar-SA"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وَلَوْ آمَنَ أَهْلُ الْكِتَابِ لَكَانَ خَيْرًا لَّهُم مِّنْهُمُ الْمُؤْمِنُونَ وَأَكْثَرُهُمُ الْفَاسِقُونَ</a:t>
            </a:r>
            <a:endParaRPr lang="en-MY" sz="4600" b="1" dirty="0">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44624"/>
            <a:ext cx="8900886" cy="1015663"/>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p>
          <a:p>
            <a:pPr algn="ctr" fontAlgn="auto">
              <a:spcBef>
                <a:spcPts val="0"/>
              </a:spcBef>
              <a:spcAft>
                <a:spcPts val="0"/>
              </a:spcAft>
              <a:defRPr/>
            </a:pP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bermaksud</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107504" y="3840832"/>
            <a:ext cx="8856984" cy="2612504"/>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Lalu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kalaulah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mengorek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dinding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sebelah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kapal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kita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menyusahkan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sekiranya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dibiarkan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mahukan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binasa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Andainya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ditangani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semua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bahagian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selamat</a:t>
            </a: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07504" y="1268760"/>
            <a:ext cx="8856984" cy="2448272"/>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Bandingan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menegakkan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hukum</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terlibat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kumpulan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sebuah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kapal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diantara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tingkat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kapal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lainnya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perut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kapal</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Apabila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bawah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hendak</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air,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terpaksa</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melalui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penumpang</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tempatkan</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di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tingkat</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90714" y="210706"/>
            <a:ext cx="8900886"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Terbaik</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87016" y="3768824"/>
            <a:ext cx="8712968" cy="1676400"/>
          </a:xfrm>
          <a:prstGeom prst="roundRect">
            <a:avLst>
              <a:gd name="adj" fmla="val 19735"/>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path path="circle">
              <a:fillToRect l="50000" t="50000" r="50000" b="50000"/>
            </a:path>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membiarkan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begitu</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sahaja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kemungkaran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dilakukan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menyebabkan</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bala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menimpa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semua</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b="1"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pihak</a:t>
            </a:r>
            <a:r>
              <a:rPr lang="en-US" sz="2400" b="1"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4800" b="1" dirty="0">
              <a:ln w="12700">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5" name="Rounded Rectangle 4"/>
          <p:cNvSpPr/>
          <p:nvPr/>
        </p:nvSpPr>
        <p:spPr>
          <a:xfrm>
            <a:off x="323528" y="1556792"/>
            <a:ext cx="8568952" cy="1800200"/>
          </a:xfrm>
          <a:prstGeom prst="roundRect">
            <a:avLst>
              <a:gd name="adj" fmla="val 19735"/>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365125" algn="ctr">
              <a:defRPr/>
            </a:pPr>
            <a:r>
              <a:rPr lang="ar-SA"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Saling</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bertanggungjawab</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menyuruh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menggalak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mengembangkan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perkara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ma’ruf</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1291</Words>
  <Application>Microsoft Office PowerPoint</Application>
  <PresentationFormat>On-screen Show (4:3)</PresentationFormat>
  <Paragraphs>104</Paragraphs>
  <Slides>34</Slides>
  <Notes>0</Notes>
  <HiddenSlides>0</HiddenSlides>
  <MMClips>0</MMClips>
  <ScaleCrop>false</ScaleCrop>
  <HeadingPairs>
    <vt:vector size="4" baseType="variant">
      <vt:variant>
        <vt:lpstr>Theme</vt:lpstr>
      </vt:variant>
      <vt:variant>
        <vt:i4>4</vt:i4>
      </vt:variant>
      <vt:variant>
        <vt:lpstr>Slide Titles</vt:lpstr>
      </vt:variant>
      <vt:variant>
        <vt:i4>34</vt:i4>
      </vt:variant>
    </vt:vector>
  </HeadingPairs>
  <TitlesOfParts>
    <vt:vector size="38" baseType="lpstr">
      <vt:lpstr>Office Theme</vt:lpstr>
      <vt:lpstr>4_Office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ACER</dc:creator>
  <cp:lastModifiedBy>wanshahril</cp:lastModifiedBy>
  <cp:revision>46</cp:revision>
  <dcterms:created xsi:type="dcterms:W3CDTF">2013-09-04T08:15:47Z</dcterms:created>
  <dcterms:modified xsi:type="dcterms:W3CDTF">2014-08-05T04:57:35Z</dcterms:modified>
</cp:coreProperties>
</file>